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7BAE7-C2FF-40B9-819F-CDDBFAF21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3743A-F06C-4E5A-A80E-7FE3A7F23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5C55F4-02B8-4A6D-9C23-FC9A8B07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A8678D-3CBA-483C-A481-F4FE85083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EBE3AA-60F7-4049-A788-606CA7E7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0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A6FE-EC22-439D-BF36-026E0A4C2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ABEB3C-D63B-4E11-AB29-D731334D5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03DD80-EC5A-4B3F-A176-27CA2CDC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E48C96-6DF6-41BF-922F-FADC087E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E958FE-CEA1-4DA0-B341-BA4DEFA6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4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EA5DF52-3C38-45CE-8EA6-9199AA7CF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074DE3E-3024-45D1-8EA0-7BA4B9457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7BF20B-AC68-4BEA-9E47-489B5913B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5F8915-5AAF-49C2-B5E8-C56D9111E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E6A249-37F5-4F1A-99CF-D11AB0C7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62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E34BB1-44AE-4E5B-A368-78F185F0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A3E1BF-998C-4090-9300-965B49A1E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2BC731-7139-4FFB-AE7A-4C4B353F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15C8DA-8E7A-4075-A898-4DFE248B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7DAECB-2C8B-408E-AC9E-1304991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46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15232E-5B42-4289-8BF9-F86B3535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417437-E7A2-4026-92A1-6ED21B8AC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DED6DC-1DA0-4605-8DF8-A08EFCBF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C99BB0-26A0-422B-9C13-9F1CB425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0430DE-E621-41AA-A978-BD0D06B2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71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D311D4-D04A-46C8-9C5A-C545D3B6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74CCB0-3266-4965-BA76-CA95DCC2C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49FA85-5528-4914-ADD5-16528A035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B2407A-65EB-4ACA-8677-CBF38E3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AAE666-DFE7-4153-8958-114D0EBE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AE33AE-B3E1-4FF2-91D2-21DC0EB4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349A9E-DCE3-4F2C-A565-7DE85D8C5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D66F69-060D-41AF-A4F0-07EE9BFC6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7EA93F-179C-42D0-87E8-9194EC8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BCD379-8D7B-4174-8B43-88486F6AA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8CD5448-08CE-4D03-BC93-EFEB71550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EAEA4A-24CF-4C7F-8098-C23AC588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7BCC43C-A109-4EC8-B8FF-83A4359A5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9B54A3-307A-4CE6-B4E6-23E29D5B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58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A10EA5-4073-42D9-A68B-0C4B62BF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FBB246-1694-4F21-BCD0-D80AADD5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3233AD-14E7-4883-B28B-B37BE6AA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2BE1A30-68DC-4CCF-AFC7-2E85FA96F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44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54BFA2-24F5-442D-8AD7-EFD58A85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3201C07-A5BD-45B8-BD0D-8EF5A774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5DAE66-DAC0-4F87-B0F1-2151A5EC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8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28FFC6-E515-4A63-9023-4E0421998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7A7A60-AC37-4394-9FFA-33ABBB7A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91E097-44CA-4EEC-A145-6843AC32B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DC0DE6-8B6C-40EE-9A0D-C36D4A0F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A9A80A-A142-4236-9F4E-F2DAAC82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61A84C-CDEF-4B12-B35C-3A0819AD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12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B4151-1266-4CD5-96DB-5E2399515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07FA2C-943E-42FC-A0C5-4E65E2D04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CA08F9E-B7FE-4A7F-9CB8-61D7DF5D8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F1618F-7BDD-4D4B-BB76-DD96322C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FAF7FC-4587-4D3D-AD18-E3F04595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FB2DEE-E0B3-4AD1-9DD8-6646C61D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09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FC8AD3-CDB4-4499-B3EC-675A39C13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7D2D27-6FAA-4579-A958-A6B59FBA8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883211-2ED1-446B-8D32-FF5765148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8896-0CD9-43FC-BB3C-18E9706E03B3}" type="datetimeFigureOut">
              <a:rPr lang="it-IT" smtClean="0"/>
              <a:t>20/07/2021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D5D9CE-6BFD-4251-9EF3-019217110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A86DC4-4F81-4577-A07A-413B6835E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7035-532C-4723-A38A-F805D2624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42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B586E8-BB39-486F-A543-7A31806410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EA18D0B-28EB-4FCE-B05B-218EE4AEF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451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Danieli</dc:creator>
  <cp:lastModifiedBy>Stefano Danieli</cp:lastModifiedBy>
  <cp:revision>1</cp:revision>
  <dcterms:created xsi:type="dcterms:W3CDTF">2021-07-20T12:35:27Z</dcterms:created>
  <dcterms:modified xsi:type="dcterms:W3CDTF">2021-07-20T12:37:17Z</dcterms:modified>
</cp:coreProperties>
</file>